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473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College Finder - AI-Powered Educational Search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212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College Information Across India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859" y="461010"/>
            <a:ext cx="20958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ROAD AHEAD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86859" y="789980"/>
            <a:ext cx="3527108" cy="41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Enhancements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586859" y="1460659"/>
            <a:ext cx="13456682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Expanding College Finder's utility to become the definitive resource for Indian students.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479" y="2027277"/>
            <a:ext cx="3259812" cy="201203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56" y="2027277"/>
            <a:ext cx="3259812" cy="2012037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232" y="2027277"/>
            <a:ext cx="3259812" cy="2012037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109" y="2027277"/>
            <a:ext cx="3259812" cy="2012037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79" y="4173379"/>
            <a:ext cx="6653689" cy="2012037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232" y="4173379"/>
            <a:ext cx="6653689" cy="2012037"/>
          </a:xfrm>
          <a:prstGeom prst="rect">
            <a:avLst/>
          </a:prstGeom>
        </p:spPr>
      </p:pic>
      <p:sp>
        <p:nvSpPr>
          <p:cNvPr id="11" name="Shape 3"/>
          <p:cNvSpPr/>
          <p:nvPr/>
        </p:nvSpPr>
        <p:spPr>
          <a:xfrm>
            <a:off x="586859" y="6483906"/>
            <a:ext cx="4373761" cy="1289209"/>
          </a:xfrm>
          <a:prstGeom prst="roundRect">
            <a:avLst>
              <a:gd name="adj" fmla="val 54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Shape 4"/>
          <p:cNvSpPr/>
          <p:nvPr/>
        </p:nvSpPr>
        <p:spPr>
          <a:xfrm>
            <a:off x="762119" y="6659166"/>
            <a:ext cx="502920" cy="502920"/>
          </a:xfrm>
          <a:prstGeom prst="roundRect">
            <a:avLst>
              <a:gd name="adj" fmla="val 18180000"/>
            </a:avLst>
          </a:prstGeom>
          <a:solidFill>
            <a:srgbClr val="8C98CA"/>
          </a:solidFill>
          <a:ln/>
        </p:spPr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0351" y="6797397"/>
            <a:ext cx="226338" cy="226338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762119" y="7329726"/>
            <a:ext cx="402324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College Comparison Tool</a:t>
            </a:r>
            <a:endParaRPr lang="en-US" sz="1300" dirty="0"/>
          </a:p>
        </p:txBody>
      </p:sp>
      <p:sp>
        <p:nvSpPr>
          <p:cNvPr id="15" name="Shape 6"/>
          <p:cNvSpPr/>
          <p:nvPr/>
        </p:nvSpPr>
        <p:spPr>
          <a:xfrm>
            <a:off x="5128260" y="6483906"/>
            <a:ext cx="4373761" cy="1289209"/>
          </a:xfrm>
          <a:prstGeom prst="roundRect">
            <a:avLst>
              <a:gd name="adj" fmla="val 54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Shape 7"/>
          <p:cNvSpPr/>
          <p:nvPr/>
        </p:nvSpPr>
        <p:spPr>
          <a:xfrm>
            <a:off x="5303520" y="6659166"/>
            <a:ext cx="502920" cy="502920"/>
          </a:xfrm>
          <a:prstGeom prst="roundRect">
            <a:avLst>
              <a:gd name="adj" fmla="val 18180000"/>
            </a:avLst>
          </a:prstGeom>
          <a:solidFill>
            <a:srgbClr val="8C98CA"/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41752" y="6797397"/>
            <a:ext cx="226338" cy="226338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5303520" y="7329726"/>
            <a:ext cx="402324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 Reviews and Ratings</a:t>
            </a:r>
            <a:endParaRPr lang="en-US" sz="1300" dirty="0"/>
          </a:p>
        </p:txBody>
      </p:sp>
      <p:sp>
        <p:nvSpPr>
          <p:cNvPr id="19" name="Shape 9"/>
          <p:cNvSpPr/>
          <p:nvPr/>
        </p:nvSpPr>
        <p:spPr>
          <a:xfrm>
            <a:off x="9669661" y="6483906"/>
            <a:ext cx="4373761" cy="1289209"/>
          </a:xfrm>
          <a:prstGeom prst="roundRect">
            <a:avLst>
              <a:gd name="adj" fmla="val 546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0" name="Shape 10"/>
          <p:cNvSpPr/>
          <p:nvPr/>
        </p:nvSpPr>
        <p:spPr>
          <a:xfrm>
            <a:off x="9844921" y="6659166"/>
            <a:ext cx="502920" cy="502920"/>
          </a:xfrm>
          <a:prstGeom prst="roundRect">
            <a:avLst>
              <a:gd name="adj" fmla="val 18180000"/>
            </a:avLst>
          </a:prstGeom>
          <a:solidFill>
            <a:srgbClr val="8C98CA"/>
          </a:solidFill>
          <a:ln/>
        </p:spPr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83152" y="6797397"/>
            <a:ext cx="226338" cy="226338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9844921" y="7329726"/>
            <a:ext cx="402324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Virtual Campus Tours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8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612946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College Finder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0" y="43707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Educational Search Platform for the Next Generation.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988838"/>
            <a:ext cx="130428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4996458"/>
            <a:ext cx="4342448" cy="1306949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/>
        </p:spPr>
      </p:sp>
      <p:sp>
        <p:nvSpPr>
          <p:cNvPr id="7" name="Text 5"/>
          <p:cNvSpPr/>
          <p:nvPr/>
        </p:nvSpPr>
        <p:spPr>
          <a:xfrm>
            <a:off x="1028224" y="5223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Lead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8224" y="5713690"/>
            <a:ext cx="38888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[Your Name/Team]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143857" y="4996458"/>
            <a:ext cx="4342567" cy="1306949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10" name="Shape 8"/>
          <p:cNvSpPr/>
          <p:nvPr/>
        </p:nvSpPr>
        <p:spPr>
          <a:xfrm>
            <a:off x="5143857" y="4996458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1" name="Text 9"/>
          <p:cNvSpPr/>
          <p:nvPr/>
        </p:nvSpPr>
        <p:spPr>
          <a:xfrm>
            <a:off x="5370671" y="5223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Focus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70671" y="5713690"/>
            <a:ext cx="38889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College Information in India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486424" y="4996458"/>
            <a:ext cx="4342567" cy="1306949"/>
          </a:xfrm>
          <a:prstGeom prst="rect">
            <a:avLst/>
          </a:prstGeom>
          <a:solidFill>
            <a:srgbClr val="283157"/>
          </a:solidFill>
          <a:ln/>
        </p:spPr>
      </p:sp>
      <p:sp>
        <p:nvSpPr>
          <p:cNvPr id="14" name="Shape 12"/>
          <p:cNvSpPr/>
          <p:nvPr/>
        </p:nvSpPr>
        <p:spPr>
          <a:xfrm>
            <a:off x="9486424" y="4996458"/>
            <a:ext cx="30480" cy="1306949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5" name="Text 13"/>
          <p:cNvSpPr/>
          <p:nvPr/>
        </p:nvSpPr>
        <p:spPr>
          <a:xfrm>
            <a:off x="9713238" y="5223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13238" y="5713690"/>
            <a:ext cx="38889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[Current Date]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1718" y="725805"/>
            <a:ext cx="226897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PROBLEM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21718" y="1081921"/>
            <a:ext cx="6980634" cy="453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Navigating the Maze of College Research</a:t>
            </a:r>
            <a:endParaRPr lang="en-US" sz="2850" dirty="0"/>
          </a:p>
        </p:txBody>
      </p:sp>
      <p:sp>
        <p:nvSpPr>
          <p:cNvPr id="7" name="Text 3"/>
          <p:cNvSpPr/>
          <p:nvPr/>
        </p:nvSpPr>
        <p:spPr>
          <a:xfrm>
            <a:off x="6121718" y="1807845"/>
            <a:ext cx="7873365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Students and parents face significant hurdles when seeking higher education opportunities in India.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121718" y="2593062"/>
            <a:ext cx="7873365" cy="1091565"/>
          </a:xfrm>
          <a:prstGeom prst="roundRect">
            <a:avLst>
              <a:gd name="adj" fmla="val 1005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6098857" y="2593062"/>
            <a:ext cx="91440" cy="1091565"/>
          </a:xfrm>
          <a:prstGeom prst="roundRect">
            <a:avLst>
              <a:gd name="adj" fmla="val 83376"/>
            </a:avLst>
          </a:prstGeom>
          <a:solidFill>
            <a:srgbClr val="8C98CA"/>
          </a:solidFill>
          <a:ln/>
        </p:spPr>
      </p:sp>
      <p:sp>
        <p:nvSpPr>
          <p:cNvPr id="10" name="Text 6"/>
          <p:cNvSpPr/>
          <p:nvPr/>
        </p:nvSpPr>
        <p:spPr>
          <a:xfrm>
            <a:off x="6394609" y="2797373"/>
            <a:ext cx="241256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Scattered Information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394609" y="3189803"/>
            <a:ext cx="73961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College data is fragmented across countless websites and sources.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121718" y="3866078"/>
            <a:ext cx="7873365" cy="1091565"/>
          </a:xfrm>
          <a:prstGeom prst="roundRect">
            <a:avLst>
              <a:gd name="adj" fmla="val 1005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6098857" y="3866078"/>
            <a:ext cx="91440" cy="1091565"/>
          </a:xfrm>
          <a:prstGeom prst="roundRect">
            <a:avLst>
              <a:gd name="adj" fmla="val 83376"/>
            </a:avLst>
          </a:prstGeom>
          <a:solidFill>
            <a:srgbClr val="8C98CA"/>
          </a:solidFill>
          <a:ln/>
        </p:spPr>
      </p:sp>
      <p:sp>
        <p:nvSpPr>
          <p:cNvPr id="14" name="Text 10"/>
          <p:cNvSpPr/>
          <p:nvPr/>
        </p:nvSpPr>
        <p:spPr>
          <a:xfrm>
            <a:off x="6394609" y="4070390"/>
            <a:ext cx="2513052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Inefficient Comparison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6394609" y="4462820"/>
            <a:ext cx="73961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Difficulty in side-by-side comparison of colleges within specific states.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121718" y="5139095"/>
            <a:ext cx="7873365" cy="1091565"/>
          </a:xfrm>
          <a:prstGeom prst="roundRect">
            <a:avLst>
              <a:gd name="adj" fmla="val 1005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6098857" y="5139095"/>
            <a:ext cx="91440" cy="1091565"/>
          </a:xfrm>
          <a:prstGeom prst="roundRect">
            <a:avLst>
              <a:gd name="adj" fmla="val 83376"/>
            </a:avLst>
          </a:prstGeom>
          <a:solidFill>
            <a:srgbClr val="8C98CA"/>
          </a:solidFill>
          <a:ln/>
        </p:spPr>
      </p:sp>
      <p:sp>
        <p:nvSpPr>
          <p:cNvPr id="18" name="Text 14"/>
          <p:cNvSpPr/>
          <p:nvPr/>
        </p:nvSpPr>
        <p:spPr>
          <a:xfrm>
            <a:off x="6394609" y="5343406"/>
            <a:ext cx="2786420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Time-Consuming Process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6394609" y="5735836"/>
            <a:ext cx="73961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Research takes weeks, distracting from crucial exam preparation.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6121718" y="6412111"/>
            <a:ext cx="7873365" cy="1091565"/>
          </a:xfrm>
          <a:prstGeom prst="roundRect">
            <a:avLst>
              <a:gd name="adj" fmla="val 10052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6098857" y="6412111"/>
            <a:ext cx="91440" cy="1091565"/>
          </a:xfrm>
          <a:prstGeom prst="roundRect">
            <a:avLst>
              <a:gd name="adj" fmla="val 83376"/>
            </a:avLst>
          </a:prstGeom>
          <a:solidFill>
            <a:srgbClr val="8C98CA"/>
          </a:solidFill>
          <a:ln/>
        </p:spPr>
      </p:sp>
      <p:sp>
        <p:nvSpPr>
          <p:cNvPr id="22" name="Text 18"/>
          <p:cNvSpPr/>
          <p:nvPr/>
        </p:nvSpPr>
        <p:spPr>
          <a:xfrm>
            <a:off x="6394609" y="6616422"/>
            <a:ext cx="226897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Lack of Detail</a:t>
            </a:r>
            <a:endParaRPr lang="en-US" sz="1750" dirty="0"/>
          </a:p>
        </p:txBody>
      </p:sp>
      <p:sp>
        <p:nvSpPr>
          <p:cNvPr id="23" name="Text 19"/>
          <p:cNvSpPr/>
          <p:nvPr/>
        </p:nvSpPr>
        <p:spPr>
          <a:xfrm>
            <a:off x="6394609" y="7008852"/>
            <a:ext cx="739616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Missing comprehensive data on fees, courses, and campus facilities.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714613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SOLUTION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42950" y="1364694"/>
            <a:ext cx="13144500" cy="2653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400"/>
              </a:lnSpc>
              <a:buNone/>
            </a:pPr>
            <a:r>
              <a:rPr lang="en-US" sz="8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College Finder Application</a:t>
            </a:r>
            <a:endParaRPr lang="en-US" sz="8350" dirty="0"/>
          </a:p>
        </p:txBody>
      </p:sp>
      <p:sp>
        <p:nvSpPr>
          <p:cNvPr id="4" name="Text 2"/>
          <p:cNvSpPr/>
          <p:nvPr/>
        </p:nvSpPr>
        <p:spPr>
          <a:xfrm>
            <a:off x="742950" y="4336494"/>
            <a:ext cx="13144500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centralized, intelligent platform simplifying the search for higher education in India.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2950" y="5105757"/>
            <a:ext cx="767953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Search: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Instantly access curated data for Indian colleges.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2950" y="5859185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State &amp; Stream Filtering: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Precision targeting for personalized results.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2950" y="6273046"/>
            <a:ext cx="7679531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Profiles: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All essential information in one place.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2950" y="6686907"/>
            <a:ext cx="767953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Data Points: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Official name, location, courses, admissions, fees, and facilities.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8023" y="5153501"/>
            <a:ext cx="3821073" cy="2122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1677"/>
            <a:ext cx="3495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FEATURES AT A GLANCE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7673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Core Functionality</a:t>
            </a:r>
            <a:endParaRPr lang="en-US" sz="3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383869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47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Search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3821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State and stream-based filtering powered by AI intelligence.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383869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347799"/>
            <a:ext cx="2904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AI-Generated Results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83821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Real-time, comprehensive college data from vast sources.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017651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81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Detailed Profiles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471999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 key information points delivered clearly per college listing.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017651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59815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Instant Results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47199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Rapid response times ensure a smooth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180"/>
            <a:ext cx="4129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TECHNOLOGY FOUNDATION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692235"/>
            <a:ext cx="61643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Modern, Scalable Tech Stack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8261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47829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React 18 &amp; TypeScript: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Robust and type-safe user interface.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4629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Tailwind CSS: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Utility-first styling for rapid, responsive design.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1429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Shadcn/ui: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Accessible and highly customizable component library.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82618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 &amp; AI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47829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Lovable Cloud (Supabase):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Reliable, open-source backend as a service.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64629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Edge Functions: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Serverless logic for performance and efficiency.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81429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Integration: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Gemini 2.5 Flash for powerful data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488"/>
            <a:ext cx="2917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SYSTEM BLUEPRINT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40543"/>
            <a:ext cx="74250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Application Flow and Architecture</a:t>
            </a:r>
            <a:endParaRPr lang="en-US" sz="3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47680"/>
            <a:ext cx="13042821" cy="22682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710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architecture is designed for speed and precision, leveraging serverless technology for AI orchestration.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968" y="546021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 EXPERIENCE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694968" y="935712"/>
            <a:ext cx="6474143" cy="49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Simplified College Search Journey</a:t>
            </a:r>
            <a:endParaRPr lang="en-US" sz="3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68" y="1729978"/>
            <a:ext cx="992862" cy="11914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86307" y="1928455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Homepage Landing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886307" y="2357795"/>
            <a:ext cx="1204912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 the intuitive search form interface.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68" y="2921437"/>
            <a:ext cx="992862" cy="11914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86307" y="3119914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Define Search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886307" y="3549253"/>
            <a:ext cx="1204912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Select Indian State and optional Education Stream.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8" y="4112895"/>
            <a:ext cx="992862" cy="11914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86307" y="4311372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Search &amp; Generate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886307" y="4740712"/>
            <a:ext cx="1204912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Click "Search Colleges" to trigger the AI model.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68" y="5304353"/>
            <a:ext cx="992862" cy="11914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86307" y="5502831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Review Results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886307" y="5932170"/>
            <a:ext cx="1204912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View the comprehensive, formatted list of colleges.</a:t>
            </a:r>
            <a:endParaRPr lang="en-US" sz="15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68" y="6495812"/>
            <a:ext cx="992862" cy="119145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86307" y="6694289"/>
            <a:ext cx="248221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Next Steps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1886307" y="7123628"/>
            <a:ext cx="1204912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 official college websites via provided links.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828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IN ACTION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09136" y="955715"/>
            <a:ext cx="5555337" cy="506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Powered by Gemini 2.5 Flash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709136" y="1968698"/>
            <a:ext cx="3039308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AI Capabilities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709136" y="2551152"/>
            <a:ext cx="56735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Natural Language Processing: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Understanding complex search queries.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9136" y="3270409"/>
            <a:ext cx="56735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Data: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Generating up-to-date college information.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9136" y="3989665"/>
            <a:ext cx="56735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Structured Output: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Ensures predictable, easy-to-parse results.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9136" y="4708922"/>
            <a:ext cx="56735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 Volume:</a:t>
            </a:r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Profiles for 10-15 colleges per search query.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884670" y="1968698"/>
            <a:ext cx="3039308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Information Depth</a:t>
            </a:r>
            <a:endParaRPr lang="en-US" sz="2350" dirty="0"/>
          </a:p>
        </p:txBody>
      </p:sp>
      <p:sp>
        <p:nvSpPr>
          <p:cNvPr id="10" name="Shape 8"/>
          <p:cNvSpPr/>
          <p:nvPr/>
        </p:nvSpPr>
        <p:spPr>
          <a:xfrm>
            <a:off x="7036594" y="2576513"/>
            <a:ext cx="22860" cy="4866918"/>
          </a:xfrm>
          <a:prstGeom prst="roundRect">
            <a:avLst>
              <a:gd name="adj" fmla="val 372278"/>
            </a:avLst>
          </a:prstGeom>
          <a:solidFill>
            <a:srgbClr val="414A70"/>
          </a:solidFill>
          <a:ln/>
        </p:spPr>
      </p:sp>
      <p:sp>
        <p:nvSpPr>
          <p:cNvPr id="11" name="Shape 9"/>
          <p:cNvSpPr/>
          <p:nvPr/>
        </p:nvSpPr>
        <p:spPr>
          <a:xfrm>
            <a:off x="7013734" y="2792968"/>
            <a:ext cx="405170" cy="22860"/>
          </a:xfrm>
          <a:prstGeom prst="roundRect">
            <a:avLst>
              <a:gd name="adj" fmla="val 372278"/>
            </a:avLst>
          </a:prstGeom>
          <a:solidFill>
            <a:srgbClr val="414A70"/>
          </a:solidFill>
          <a:ln/>
        </p:spPr>
      </p:sp>
      <p:sp>
        <p:nvSpPr>
          <p:cNvPr id="12" name="Shape 10"/>
          <p:cNvSpPr/>
          <p:nvPr/>
        </p:nvSpPr>
        <p:spPr>
          <a:xfrm>
            <a:off x="6960632" y="2728436"/>
            <a:ext cx="151924" cy="151924"/>
          </a:xfrm>
          <a:prstGeom prst="roundRect">
            <a:avLst>
              <a:gd name="adj" fmla="val 300940"/>
            </a:avLst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7847052" y="2646164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Core Data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847052" y="3165158"/>
            <a:ext cx="608183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Names, locations, types, and accreditation.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13734" y="4110990"/>
            <a:ext cx="405170" cy="22860"/>
          </a:xfrm>
          <a:prstGeom prst="roundRect">
            <a:avLst>
              <a:gd name="adj" fmla="val 372278"/>
            </a:avLst>
          </a:prstGeom>
          <a:solidFill>
            <a:srgbClr val="414A70"/>
          </a:solidFill>
          <a:ln/>
        </p:spPr>
      </p:sp>
      <p:sp>
        <p:nvSpPr>
          <p:cNvPr id="16" name="Shape 14"/>
          <p:cNvSpPr/>
          <p:nvPr/>
        </p:nvSpPr>
        <p:spPr>
          <a:xfrm>
            <a:off x="6960632" y="4046458"/>
            <a:ext cx="151924" cy="151924"/>
          </a:xfrm>
          <a:prstGeom prst="roundRect">
            <a:avLst>
              <a:gd name="adj" fmla="val 300940"/>
            </a:avLst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847052" y="396418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Academics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847052" y="4483179"/>
            <a:ext cx="608183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Courses offered and admission criteria.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013734" y="5429012"/>
            <a:ext cx="405170" cy="22860"/>
          </a:xfrm>
          <a:prstGeom prst="roundRect">
            <a:avLst>
              <a:gd name="adj" fmla="val 372278"/>
            </a:avLst>
          </a:prstGeom>
          <a:solidFill>
            <a:srgbClr val="414A70"/>
          </a:solidFill>
          <a:ln/>
        </p:spPr>
      </p:sp>
      <p:sp>
        <p:nvSpPr>
          <p:cNvPr id="20" name="Shape 18"/>
          <p:cNvSpPr/>
          <p:nvPr/>
        </p:nvSpPr>
        <p:spPr>
          <a:xfrm>
            <a:off x="6960632" y="5364480"/>
            <a:ext cx="151924" cy="151924"/>
          </a:xfrm>
          <a:prstGeom prst="roundRect">
            <a:avLst>
              <a:gd name="adj" fmla="val 300940"/>
            </a:avLst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7847052" y="5282208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Financials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847052" y="5801201"/>
            <a:ext cx="608183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Detailed fee structures and payment options.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7013734" y="6747034"/>
            <a:ext cx="405170" cy="22860"/>
          </a:xfrm>
          <a:prstGeom prst="roundRect">
            <a:avLst>
              <a:gd name="adj" fmla="val 372278"/>
            </a:avLst>
          </a:prstGeom>
          <a:solidFill>
            <a:srgbClr val="414A70"/>
          </a:solidFill>
          <a:ln/>
        </p:spPr>
      </p:sp>
      <p:sp>
        <p:nvSpPr>
          <p:cNvPr id="24" name="Shape 22"/>
          <p:cNvSpPr/>
          <p:nvPr/>
        </p:nvSpPr>
        <p:spPr>
          <a:xfrm>
            <a:off x="6960632" y="6682502"/>
            <a:ext cx="151924" cy="151924"/>
          </a:xfrm>
          <a:prstGeom prst="roundRect">
            <a:avLst>
              <a:gd name="adj" fmla="val 300940"/>
            </a:avLst>
          </a:prstGeom>
          <a:solidFill>
            <a:srgbClr val="8C98CA"/>
          </a:solidFill>
          <a:ln/>
        </p:spPr>
      </p:sp>
      <p:sp>
        <p:nvSpPr>
          <p:cNvPr id="25" name="Text 23"/>
          <p:cNvSpPr/>
          <p:nvPr/>
        </p:nvSpPr>
        <p:spPr>
          <a:xfrm>
            <a:off x="7847052" y="6600230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Campus Life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847052" y="7119223"/>
            <a:ext cx="6081832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Available facilities and official contact info.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2025-11-01T06:02:42Z</dcterms:created>
  <dcterms:modified xsi:type="dcterms:W3CDTF">2025-11-01T06:02:42Z</dcterms:modified>
</cp:coreProperties>
</file>